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visualization</a:t>
            </a:r>
            <a:br>
              <a:rPr lang="en-US" dirty="0" smtClean="0"/>
            </a:br>
            <a:r>
              <a:rPr lang="en-US" dirty="0" smtClean="0"/>
              <a:t>final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StarCraft II: Interactive Game Analytics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369" y="160424"/>
            <a:ext cx="8197507" cy="20493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91" y="5512524"/>
            <a:ext cx="2730674" cy="110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21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603333"/>
            <a:ext cx="9905998" cy="3131506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Problem Description</a:t>
            </a:r>
          </a:p>
          <a:p>
            <a:r>
              <a:rPr lang="en-US" sz="2800" dirty="0" smtClean="0"/>
              <a:t>Design Choices</a:t>
            </a:r>
          </a:p>
          <a:p>
            <a:r>
              <a:rPr lang="en-US" sz="2800" dirty="0" smtClean="0"/>
              <a:t>Result</a:t>
            </a:r>
            <a:endParaRPr lang="en-US" sz="2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53939" y="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dirty="0" smtClean="0"/>
              <a:t>Overview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709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Problem description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60" y="1905000"/>
            <a:ext cx="3731016" cy="27982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156" y="1330889"/>
            <a:ext cx="4192044" cy="31440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8195" y="1905000"/>
            <a:ext cx="6137486" cy="409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50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Design Choices – (I)</a:t>
            </a:r>
            <a:endParaRPr lang="en-US" sz="54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654665" y="1935095"/>
            <a:ext cx="3317853" cy="111481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LINE PLOT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Find trends</a:t>
            </a:r>
          </a:p>
          <a:p>
            <a:pPr lvl="1"/>
            <a:r>
              <a:rPr lang="en-US" dirty="0" smtClean="0"/>
              <a:t>Interesting timeframe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36362" y="4765279"/>
            <a:ext cx="3891963" cy="15010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/>
              <a:t>MAP OVERVIEW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Unit positions</a:t>
            </a:r>
          </a:p>
          <a:p>
            <a:pPr lvl="1"/>
            <a:r>
              <a:rPr lang="en-US" dirty="0" smtClean="0"/>
              <a:t>Insight into Strategy</a:t>
            </a:r>
          </a:p>
          <a:p>
            <a:pPr lvl="1"/>
            <a:r>
              <a:rPr lang="en-US" dirty="0" smtClean="0"/>
              <a:t>Built units (Self or Opponent)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85" y="1581059"/>
            <a:ext cx="3927477" cy="36494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0822" y="3080006"/>
            <a:ext cx="3470910" cy="337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388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Design Choices – (II)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576782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Design Choices – (III)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4959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RESULT (PATRICK)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6895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8782" y="2588713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8000" dirty="0" smtClean="0"/>
              <a:t>QUESTIONS?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46966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RESULT (PATRICK)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878174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40</TotalTime>
  <Words>66</Words>
  <Application>Microsoft Macintosh PowerPoint</Application>
  <PresentationFormat>Widescreen</PresentationFormat>
  <Paragraphs>20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Arial</vt:lpstr>
      <vt:lpstr>Mesh</vt:lpstr>
      <vt:lpstr>Data visualization final project</vt:lpstr>
      <vt:lpstr>PowerPoint Presentation</vt:lpstr>
      <vt:lpstr>Problem description</vt:lpstr>
      <vt:lpstr>Design Choices – (I)</vt:lpstr>
      <vt:lpstr>Design Choices – (II)</vt:lpstr>
      <vt:lpstr>Design Choices – (III)</vt:lpstr>
      <vt:lpstr>RESULT (PATRICK)</vt:lpstr>
      <vt:lpstr>QUESTIONS?</vt:lpstr>
      <vt:lpstr>RESULT (PATRICK)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final project</dc:title>
  <dc:creator>Mourad el Maouchi</dc:creator>
  <cp:lastModifiedBy>Mourad el Maouchi</cp:lastModifiedBy>
  <cp:revision>4</cp:revision>
  <dcterms:created xsi:type="dcterms:W3CDTF">2016-01-25T16:18:50Z</dcterms:created>
  <dcterms:modified xsi:type="dcterms:W3CDTF">2016-01-25T16:58:51Z</dcterms:modified>
</cp:coreProperties>
</file>

<file path=docProps/thumbnail.jpeg>
</file>